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9"/>
  </p:notesMasterIdLst>
  <p:handoutMasterIdLst>
    <p:handoutMasterId r:id="rId30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619" r:id="rId26"/>
    <p:sldId id="1552" r:id="rId27"/>
    <p:sldId id="1621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25.07.2019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25.07.2019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59940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826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29276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02820"/>
              </p:ext>
            </p:extLst>
          </p:nvPr>
        </p:nvGraphicFramePr>
        <p:xfrm>
          <a:off x="467544" y="1909337"/>
          <a:ext cx="8496944" cy="390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92 498,4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91498,2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111374,8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111374,8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214056,5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214056,5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63731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54602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69167"/>
              </p:ext>
            </p:extLst>
          </p:nvPr>
        </p:nvGraphicFramePr>
        <p:xfrm>
          <a:off x="467544" y="1909337"/>
          <a:ext cx="8496944" cy="466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20714,5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137 683,4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137 683,2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73733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364903,3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364903,3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26813"/>
              </p:ext>
            </p:extLst>
          </p:nvPr>
        </p:nvGraphicFramePr>
        <p:xfrm>
          <a:off x="395536" y="1318644"/>
          <a:ext cx="8136904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230117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57038"/>
              </p:ext>
            </p:extLst>
          </p:nvPr>
        </p:nvGraphicFramePr>
        <p:xfrm>
          <a:off x="467544" y="1909337"/>
          <a:ext cx="8136904" cy="231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оказание услуг по обслуживанию сайта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226) +0,1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57091"/>
              </p:ext>
            </p:extLst>
          </p:nvPr>
        </p:nvGraphicFramePr>
        <p:xfrm>
          <a:off x="539552" y="1537652"/>
          <a:ext cx="8136904" cy="33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многоквартирных домов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244)+1000,0;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объектов водопроводно-канализационного хозяйства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225) -2500,2; Субсидия МУП "Водоканал" 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249) +1500,0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многоквартирного аварийного жилищного фонда, признанного непригодным для проживания, аварийным и подлежащим сносу или реконструкции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 (КОСГУ 310) +0,1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7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102024,4 тыс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</a:t>
            </a:r>
            <a:r>
              <a:rPr lang="ru-RU" sz="1400" dirty="0" smtClean="0"/>
              <a:t>четвертый </a:t>
            </a:r>
            <a:r>
              <a:rPr lang="ru-RU" sz="1400" dirty="0" smtClean="0"/>
              <a:t>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  <a:endParaRPr lang="ru-RU" sz="1000" b="1" dirty="0"/>
          </a:p>
          <a:p>
            <a:r>
              <a:rPr lang="ru-RU" sz="1400" dirty="0" smtClean="0"/>
              <a:t>Уточнением и перераспределением отдельных расходов бюджета поселения в связи с необходимостью финансового обеспечения мероприятий по приоритетным направлениям</a:t>
            </a:r>
          </a:p>
          <a:p>
            <a:pPr marL="109728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С учетов вносимых поправок изменились основные параметры бюджета поселения на 2019 год</a:t>
            </a:r>
          </a:p>
          <a:p>
            <a:endParaRPr lang="ru-RU" sz="14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</a:t>
            </a:r>
            <a:r>
              <a:rPr lang="ru-RU" sz="4400" dirty="0" smtClean="0"/>
              <a:t>годы</a:t>
            </a:r>
          </a:p>
          <a:p>
            <a:pPr marL="109728" indent="0" algn="ctr">
              <a:buNone/>
            </a:pPr>
            <a:r>
              <a:rPr lang="ru-RU" sz="4400" dirty="0" smtClean="0"/>
              <a:t>(изменение 4)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доходов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01999"/>
              </p:ext>
            </p:extLst>
          </p:nvPr>
        </p:nvGraphicFramePr>
        <p:xfrm>
          <a:off x="467544" y="1909337"/>
          <a:ext cx="8496944" cy="431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111 818,7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111 818,7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99436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236 590,1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236 590,1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201 227,7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201 227,7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9297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348 408,8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348 408,8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06616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</a:t>
                      </a:r>
                      <a:r>
                        <a:rPr lang="ru-RU" baseline="0" dirty="0" smtClean="0"/>
                        <a:t>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214 056,5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+ 1 348,9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24836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27450</TotalTime>
  <Words>1588</Words>
  <Application>Microsoft Office PowerPoint</Application>
  <PresentationFormat>Экран (4:3)</PresentationFormat>
  <Paragraphs>576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2105</cp:revision>
  <dcterms:created xsi:type="dcterms:W3CDTF">2011-10-21T12:19:44Z</dcterms:created>
  <dcterms:modified xsi:type="dcterms:W3CDTF">2019-07-30T08:24:04Z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